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6ED699B9-8A42-45C8-B83F-C9FDA663A33D}" type="datetimeFigureOut">
              <a:rPr lang="en-US" smtClean="0"/>
              <a:t>7/15/2012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F56ED7DB-BFCC-43B0-9D40-DC5C4BF7DBBC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699B9-8A42-45C8-B83F-C9FDA663A33D}" type="datetimeFigureOut">
              <a:rPr lang="en-US" smtClean="0"/>
              <a:t>7/15/2012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ED7DB-BFCC-43B0-9D40-DC5C4BF7DB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699B9-8A42-45C8-B83F-C9FDA663A33D}" type="datetimeFigureOut">
              <a:rPr lang="en-US" smtClean="0"/>
              <a:t>7/15/2012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ED7DB-BFCC-43B0-9D40-DC5C4BF7DB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699B9-8A42-45C8-B83F-C9FDA663A33D}" type="datetimeFigureOut">
              <a:rPr lang="en-US" smtClean="0"/>
              <a:t>7/15/2012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ED7DB-BFCC-43B0-9D40-DC5C4BF7DB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699B9-8A42-45C8-B83F-C9FDA663A33D}" type="datetimeFigureOut">
              <a:rPr lang="en-US" smtClean="0"/>
              <a:t>7/15/2012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ED7DB-BFCC-43B0-9D40-DC5C4BF7DB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699B9-8A42-45C8-B83F-C9FDA663A33D}" type="datetimeFigureOut">
              <a:rPr lang="en-US" smtClean="0"/>
              <a:t>7/15/2012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ED7DB-BFCC-43B0-9D40-DC5C4BF7DBB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699B9-8A42-45C8-B83F-C9FDA663A33D}" type="datetimeFigureOut">
              <a:rPr lang="en-US" smtClean="0"/>
              <a:t>7/15/2012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ED7DB-BFCC-43B0-9D40-DC5C4BF7DB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699B9-8A42-45C8-B83F-C9FDA663A33D}" type="datetimeFigureOut">
              <a:rPr lang="en-US" smtClean="0"/>
              <a:t>7/15/2012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ED7DB-BFCC-43B0-9D40-DC5C4BF7DB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699B9-8A42-45C8-B83F-C9FDA663A33D}" type="datetimeFigureOut">
              <a:rPr lang="en-US" smtClean="0"/>
              <a:t>7/15/2012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ED7DB-BFCC-43B0-9D40-DC5C4BF7DB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699B9-8A42-45C8-B83F-C9FDA663A33D}" type="datetimeFigureOut">
              <a:rPr lang="en-US" smtClean="0"/>
              <a:t>7/15/2012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ED7DB-BFCC-43B0-9D40-DC5C4BF7DBBC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699B9-8A42-45C8-B83F-C9FDA663A33D}" type="datetimeFigureOut">
              <a:rPr lang="en-US" smtClean="0"/>
              <a:t>7/15/2012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ED7DB-BFCC-43B0-9D40-DC5C4BF7DB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6ED699B9-8A42-45C8-B83F-C9FDA663A33D}" type="datetimeFigureOut">
              <a:rPr lang="en-US" smtClean="0"/>
              <a:t>7/15/2012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F56ED7DB-BFCC-43B0-9D40-DC5C4BF7DBB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 - Curve </a:t>
            </a:r>
            <a:endParaRPr lang="en-US" dirty="0"/>
          </a:p>
        </p:txBody>
      </p:sp>
      <p:cxnSp>
        <p:nvCxnSpPr>
          <p:cNvPr id="3" name="Straight Connector 2"/>
          <p:cNvCxnSpPr>
            <a:stCxn id="43" idx="1"/>
            <a:endCxn id="45" idx="4"/>
          </p:cNvCxnSpPr>
          <p:nvPr/>
        </p:nvCxnSpPr>
        <p:spPr>
          <a:xfrm>
            <a:off x="6883730" y="3297534"/>
            <a:ext cx="686484" cy="39359"/>
          </a:xfrm>
          <a:prstGeom prst="line">
            <a:avLst/>
          </a:prstGeom>
          <a:ln w="190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" name="Arc 3"/>
          <p:cNvSpPr/>
          <p:nvPr/>
        </p:nvSpPr>
        <p:spPr>
          <a:xfrm rot="9661558">
            <a:off x="5849283" y="882909"/>
            <a:ext cx="927118" cy="2479292"/>
          </a:xfrm>
          <a:prstGeom prst="arc">
            <a:avLst>
              <a:gd name="adj1" fmla="val 15918658"/>
              <a:gd name="adj2" fmla="val 21067755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rc 4"/>
          <p:cNvSpPr/>
          <p:nvPr/>
        </p:nvSpPr>
        <p:spPr>
          <a:xfrm>
            <a:off x="4789583" y="1510679"/>
            <a:ext cx="1085734" cy="1329945"/>
          </a:xfrm>
          <a:prstGeom prst="arc">
            <a:avLst>
              <a:gd name="adj1" fmla="val 15819564"/>
              <a:gd name="adj2" fmla="val 896625"/>
            </a:avLst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utoShape 2" descr="http://sylvan.live.ecollege.com/ec/courses/14936/CRS-WUEDUC8812-3730059/s-curve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990600" y="5715001"/>
            <a:ext cx="7848600" cy="1166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990600" y="1295400"/>
            <a:ext cx="0" cy="44196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990600" y="1510679"/>
            <a:ext cx="7696200" cy="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Curved Connector 9"/>
          <p:cNvCxnSpPr/>
          <p:nvPr/>
        </p:nvCxnSpPr>
        <p:spPr>
          <a:xfrm flipV="1">
            <a:off x="990600" y="1510679"/>
            <a:ext cx="4267200" cy="4204322"/>
          </a:xfrm>
          <a:prstGeom prst="curvedConnector3">
            <a:avLst>
              <a:gd name="adj1" fmla="val 50000"/>
            </a:avLst>
          </a:prstGeom>
          <a:effectLst>
            <a:innerShdw blurRad="63500" dist="50800" dir="18900000">
              <a:prstClr val="black">
                <a:alpha val="50000"/>
              </a:prstClr>
            </a:innerShdw>
            <a:softEdge rad="12700"/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124199" y="1110734"/>
            <a:ext cx="23620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Maximum Innovation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 rot="16200000">
            <a:off x="-1205309" y="3428173"/>
            <a:ext cx="29069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/>
              <a:t>Number of  </a:t>
            </a:r>
            <a:r>
              <a:rPr lang="en-US" b="1" u="sng" dirty="0" err="1" smtClean="0"/>
              <a:t>Activboards</a:t>
            </a:r>
            <a:r>
              <a:rPr lang="en-US" b="1" u="sng" dirty="0" smtClean="0"/>
              <a:t> sold</a:t>
            </a:r>
            <a:endParaRPr lang="en-US" b="1" u="sng" dirty="0"/>
          </a:p>
        </p:txBody>
      </p:sp>
      <p:sp>
        <p:nvSpPr>
          <p:cNvPr id="13" name="TextBox 12"/>
          <p:cNvSpPr txBox="1"/>
          <p:nvPr/>
        </p:nvSpPr>
        <p:spPr>
          <a:xfrm>
            <a:off x="4235954" y="6096000"/>
            <a:ext cx="702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</a:t>
            </a:r>
            <a:endParaRPr lang="en-US" dirty="0"/>
          </a:p>
        </p:txBody>
      </p:sp>
      <p:sp>
        <p:nvSpPr>
          <p:cNvPr id="16" name="7-Point Star 15"/>
          <p:cNvSpPr/>
          <p:nvPr/>
        </p:nvSpPr>
        <p:spPr>
          <a:xfrm>
            <a:off x="1676400" y="5460624"/>
            <a:ext cx="152400" cy="152400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352707" y="5347900"/>
            <a:ext cx="6062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10,000</a:t>
            </a:r>
            <a:endParaRPr lang="en-US" sz="1200" dirty="0"/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1752600" y="1510679"/>
            <a:ext cx="0" cy="420432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497562" y="5726668"/>
            <a:ext cx="5100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2000</a:t>
            </a:r>
            <a:endParaRPr lang="en-US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337437" y="4986388"/>
            <a:ext cx="6335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20,000</a:t>
            </a:r>
            <a:endParaRPr lang="en-US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329463" y="4607325"/>
            <a:ext cx="6286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30,000</a:t>
            </a:r>
            <a:endParaRPr lang="en-US" sz="1200" dirty="0"/>
          </a:p>
        </p:txBody>
      </p:sp>
      <p:sp>
        <p:nvSpPr>
          <p:cNvPr id="22" name="TextBox 21"/>
          <p:cNvSpPr txBox="1"/>
          <p:nvPr/>
        </p:nvSpPr>
        <p:spPr>
          <a:xfrm>
            <a:off x="318242" y="4191826"/>
            <a:ext cx="6399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40,000</a:t>
            </a:r>
            <a:endParaRPr lang="en-US" sz="1200" dirty="0"/>
          </a:p>
        </p:txBody>
      </p:sp>
      <p:sp>
        <p:nvSpPr>
          <p:cNvPr id="23" name="TextBox 22"/>
          <p:cNvSpPr txBox="1"/>
          <p:nvPr/>
        </p:nvSpPr>
        <p:spPr>
          <a:xfrm>
            <a:off x="338239" y="3810000"/>
            <a:ext cx="6319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50,000</a:t>
            </a:r>
            <a:endParaRPr lang="en-US" sz="1200" dirty="0"/>
          </a:p>
        </p:txBody>
      </p:sp>
      <p:sp>
        <p:nvSpPr>
          <p:cNvPr id="24" name="TextBox 23"/>
          <p:cNvSpPr txBox="1"/>
          <p:nvPr/>
        </p:nvSpPr>
        <p:spPr>
          <a:xfrm>
            <a:off x="328621" y="3366700"/>
            <a:ext cx="6415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60,000</a:t>
            </a:r>
            <a:endParaRPr lang="en-US" sz="1200" dirty="0"/>
          </a:p>
        </p:txBody>
      </p:sp>
      <p:sp>
        <p:nvSpPr>
          <p:cNvPr id="25" name="TextBox 24"/>
          <p:cNvSpPr txBox="1"/>
          <p:nvPr/>
        </p:nvSpPr>
        <p:spPr>
          <a:xfrm>
            <a:off x="336713" y="2909500"/>
            <a:ext cx="6304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70,000</a:t>
            </a:r>
            <a:endParaRPr lang="en-US" sz="1200" dirty="0"/>
          </a:p>
        </p:txBody>
      </p:sp>
      <p:sp>
        <p:nvSpPr>
          <p:cNvPr id="26" name="TextBox 25"/>
          <p:cNvSpPr txBox="1"/>
          <p:nvPr/>
        </p:nvSpPr>
        <p:spPr>
          <a:xfrm>
            <a:off x="323362" y="2452300"/>
            <a:ext cx="6415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80,000</a:t>
            </a:r>
            <a:endParaRPr lang="en-US" sz="1200" dirty="0"/>
          </a:p>
        </p:txBody>
      </p:sp>
      <p:sp>
        <p:nvSpPr>
          <p:cNvPr id="27" name="TextBox 26"/>
          <p:cNvSpPr txBox="1"/>
          <p:nvPr/>
        </p:nvSpPr>
        <p:spPr>
          <a:xfrm>
            <a:off x="317441" y="1962290"/>
            <a:ext cx="6415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90,000</a:t>
            </a:r>
            <a:endParaRPr lang="en-US" sz="1200" dirty="0"/>
          </a:p>
        </p:txBody>
      </p:sp>
      <p:sp>
        <p:nvSpPr>
          <p:cNvPr id="28" name="TextBox 27"/>
          <p:cNvSpPr txBox="1"/>
          <p:nvPr/>
        </p:nvSpPr>
        <p:spPr>
          <a:xfrm>
            <a:off x="293396" y="1510679"/>
            <a:ext cx="6896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100,000</a:t>
            </a:r>
            <a:endParaRPr lang="en-US" sz="1200" dirty="0"/>
          </a:p>
        </p:txBody>
      </p:sp>
      <p:sp>
        <p:nvSpPr>
          <p:cNvPr id="29" name="7-Point Star 28"/>
          <p:cNvSpPr/>
          <p:nvPr/>
        </p:nvSpPr>
        <p:spPr>
          <a:xfrm>
            <a:off x="2513363" y="4800602"/>
            <a:ext cx="154874" cy="185786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0" name="Straight Connector 29"/>
          <p:cNvCxnSpPr/>
          <p:nvPr/>
        </p:nvCxnSpPr>
        <p:spPr>
          <a:xfrm flipV="1">
            <a:off x="2590800" y="1480066"/>
            <a:ext cx="0" cy="420432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340891" y="5715000"/>
            <a:ext cx="4998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2002</a:t>
            </a:r>
            <a:endParaRPr lang="en-US" sz="1200" dirty="0"/>
          </a:p>
        </p:txBody>
      </p:sp>
      <p:sp>
        <p:nvSpPr>
          <p:cNvPr id="32" name="7-Point Star 31"/>
          <p:cNvSpPr/>
          <p:nvPr/>
        </p:nvSpPr>
        <p:spPr>
          <a:xfrm>
            <a:off x="3352800" y="2503887"/>
            <a:ext cx="186413" cy="17382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3446006" y="1480066"/>
            <a:ext cx="0" cy="420432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3192507" y="5726668"/>
            <a:ext cx="5069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2004</a:t>
            </a:r>
            <a:endParaRPr lang="en-US" sz="1200" dirty="0"/>
          </a:p>
        </p:txBody>
      </p:sp>
      <p:sp>
        <p:nvSpPr>
          <p:cNvPr id="35" name="7-Point Star 34"/>
          <p:cNvSpPr/>
          <p:nvPr/>
        </p:nvSpPr>
        <p:spPr>
          <a:xfrm>
            <a:off x="4724400" y="1480066"/>
            <a:ext cx="166058" cy="198979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/>
          <p:cNvCxnSpPr>
            <a:stCxn id="35" idx="6"/>
          </p:cNvCxnSpPr>
          <p:nvPr/>
        </p:nvCxnSpPr>
        <p:spPr>
          <a:xfrm>
            <a:off x="4807429" y="1480066"/>
            <a:ext cx="0" cy="424660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4557584" y="5772834"/>
            <a:ext cx="4996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2005</a:t>
            </a:r>
            <a:endParaRPr lang="en-US" sz="1200" dirty="0"/>
          </a:p>
        </p:txBody>
      </p:sp>
      <p:sp>
        <p:nvSpPr>
          <p:cNvPr id="38" name="TextBox 37"/>
          <p:cNvSpPr txBox="1"/>
          <p:nvPr/>
        </p:nvSpPr>
        <p:spPr>
          <a:xfrm>
            <a:off x="5688562" y="5766251"/>
            <a:ext cx="5100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2006</a:t>
            </a:r>
            <a:endParaRPr lang="en-US" sz="1200" dirty="0"/>
          </a:p>
        </p:txBody>
      </p:sp>
      <p:sp>
        <p:nvSpPr>
          <p:cNvPr id="39" name="TextBox 38"/>
          <p:cNvSpPr txBox="1"/>
          <p:nvPr/>
        </p:nvSpPr>
        <p:spPr>
          <a:xfrm>
            <a:off x="6539627" y="5764961"/>
            <a:ext cx="5100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2008</a:t>
            </a:r>
            <a:endParaRPr lang="en-US" sz="1200" dirty="0"/>
          </a:p>
        </p:txBody>
      </p:sp>
      <p:sp>
        <p:nvSpPr>
          <p:cNvPr id="40" name="TextBox 39"/>
          <p:cNvSpPr txBox="1"/>
          <p:nvPr/>
        </p:nvSpPr>
        <p:spPr>
          <a:xfrm>
            <a:off x="7543800" y="5750510"/>
            <a:ext cx="4748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2010</a:t>
            </a:r>
            <a:endParaRPr lang="en-US" sz="1200" dirty="0"/>
          </a:p>
        </p:txBody>
      </p:sp>
      <p:sp>
        <p:nvSpPr>
          <p:cNvPr id="41" name="7-Point Star 40"/>
          <p:cNvSpPr/>
          <p:nvPr/>
        </p:nvSpPr>
        <p:spPr>
          <a:xfrm>
            <a:off x="5791200" y="2239289"/>
            <a:ext cx="152400" cy="152400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2" name="Straight Connector 41"/>
          <p:cNvCxnSpPr/>
          <p:nvPr/>
        </p:nvCxnSpPr>
        <p:spPr>
          <a:xfrm>
            <a:off x="5875317" y="1510680"/>
            <a:ext cx="0" cy="42159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7-Point Star 42"/>
          <p:cNvSpPr/>
          <p:nvPr/>
        </p:nvSpPr>
        <p:spPr>
          <a:xfrm>
            <a:off x="6705600" y="3172900"/>
            <a:ext cx="178130" cy="193800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4" name="Straight Connector 43"/>
          <p:cNvCxnSpPr/>
          <p:nvPr/>
        </p:nvCxnSpPr>
        <p:spPr>
          <a:xfrm>
            <a:off x="6794665" y="1510679"/>
            <a:ext cx="0" cy="421598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7-Point Star 44"/>
          <p:cNvSpPr/>
          <p:nvPr/>
        </p:nvSpPr>
        <p:spPr>
          <a:xfrm>
            <a:off x="7570215" y="3194252"/>
            <a:ext cx="210990" cy="221800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6" name="Straight Connector 45"/>
          <p:cNvCxnSpPr/>
          <p:nvPr/>
        </p:nvCxnSpPr>
        <p:spPr>
          <a:xfrm>
            <a:off x="7675710" y="1534521"/>
            <a:ext cx="0" cy="421598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8305800" y="1510678"/>
            <a:ext cx="0" cy="420432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8068395" y="5777528"/>
            <a:ext cx="4988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2012</a:t>
            </a:r>
            <a:endParaRPr lang="en-US" sz="1200" dirty="0"/>
          </a:p>
        </p:txBody>
      </p:sp>
      <p:sp>
        <p:nvSpPr>
          <p:cNvPr id="49" name="Freeform 48"/>
          <p:cNvSpPr/>
          <p:nvPr/>
        </p:nvSpPr>
        <p:spPr>
          <a:xfrm>
            <a:off x="7772400" y="3311236"/>
            <a:ext cx="609600" cy="97096"/>
          </a:xfrm>
          <a:custGeom>
            <a:avLst/>
            <a:gdLst>
              <a:gd name="connsiteX0" fmla="*/ 0 w 609600"/>
              <a:gd name="connsiteY0" fmla="*/ 0 h 97096"/>
              <a:gd name="connsiteX1" fmla="*/ 554182 w 609600"/>
              <a:gd name="connsiteY1" fmla="*/ 83128 h 97096"/>
              <a:gd name="connsiteX2" fmla="*/ 540327 w 609600"/>
              <a:gd name="connsiteY2" fmla="*/ 96982 h 97096"/>
              <a:gd name="connsiteX3" fmla="*/ 540327 w 609600"/>
              <a:gd name="connsiteY3" fmla="*/ 96982 h 97096"/>
              <a:gd name="connsiteX4" fmla="*/ 609600 w 609600"/>
              <a:gd name="connsiteY4" fmla="*/ 83128 h 97096"/>
              <a:gd name="connsiteX5" fmla="*/ 540327 w 609600"/>
              <a:gd name="connsiteY5" fmla="*/ 96982 h 97096"/>
              <a:gd name="connsiteX6" fmla="*/ 540327 w 609600"/>
              <a:gd name="connsiteY6" fmla="*/ 96982 h 97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9600" h="97096">
                <a:moveTo>
                  <a:pt x="0" y="0"/>
                </a:moveTo>
                <a:lnTo>
                  <a:pt x="554182" y="83128"/>
                </a:lnTo>
                <a:cubicBezTo>
                  <a:pt x="644236" y="99292"/>
                  <a:pt x="540327" y="96982"/>
                  <a:pt x="540327" y="96982"/>
                </a:cubicBezTo>
                <a:lnTo>
                  <a:pt x="540327" y="96982"/>
                </a:lnTo>
                <a:lnTo>
                  <a:pt x="609600" y="83128"/>
                </a:lnTo>
                <a:lnTo>
                  <a:pt x="540327" y="96982"/>
                </a:lnTo>
                <a:lnTo>
                  <a:pt x="540327" y="96982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5-Point Star 49"/>
          <p:cNvSpPr/>
          <p:nvPr/>
        </p:nvSpPr>
        <p:spPr>
          <a:xfrm>
            <a:off x="8187097" y="3265586"/>
            <a:ext cx="261450" cy="16830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47667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21</TotalTime>
  <Words>28</Words>
  <Application>Microsoft Office PowerPoint</Application>
  <PresentationFormat>On-screen Show (4:3)</PresentationFormat>
  <Paragraphs>22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Austin</vt:lpstr>
      <vt:lpstr>S - Curve 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 - Curve</dc:title>
  <dc:creator>Linda</dc:creator>
  <cp:lastModifiedBy>Linda</cp:lastModifiedBy>
  <cp:revision>3</cp:revision>
  <dcterms:created xsi:type="dcterms:W3CDTF">2012-07-16T01:11:41Z</dcterms:created>
  <dcterms:modified xsi:type="dcterms:W3CDTF">2012-07-16T01:33:29Z</dcterms:modified>
</cp:coreProperties>
</file>